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7" d="100"/>
          <a:sy n="77" d="100"/>
        </p:scale>
        <p:origin x="21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75196-3CEA-4B16-8495-1C1A5B8DA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327DC8-6437-4F17-AF7D-91A9F5C4E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2EC5A-AC16-4C09-9111-FA3720423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51363-43CF-416F-BE49-E5299BF86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DBCEC-055D-478A-8C62-127FA7DA9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174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3F0B0-2B23-4AD7-AA06-2F33BA336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AE4680-B881-4A5E-A3F4-AF93E26F4D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40737-9671-42C5-B82E-49D212281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4CFC6-D866-410F-9287-D799F6F12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ACFC4-67C9-4AA3-8F05-6537C4BA4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37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45FA6B-007E-4BB2-97E1-B1CFFAB2EE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6444C4-A496-4ECB-99F1-3E6381B79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F9838-443A-4BF2-8307-E4F04C005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7D291-6BB1-42C9-884F-A538F579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60BF4-B14D-4575-A718-21C9D0073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93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13AAC-2175-46E9-9071-B286FFCAE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4722-8243-4201-9225-11A8C7272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51D01-1810-4E04-A7E1-A8BF5BC90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D0049-B96A-4E62-B65E-E5963D5B9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9738F-DA5F-44F1-B39E-97A96CC28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3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3031-5432-41BB-BF11-BC5F51B28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CF969E-B7D2-4C91-BDE6-E39C69635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9EBB8-2770-4858-8BB3-8F218828A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A190A-CCE4-4BE3-B60D-C81E90C99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7BB54-E2BA-418D-8864-B2243E128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78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ECDCE-98EB-4A3E-957F-9FC9AF77B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FCFC6-B626-452A-9887-1F8FC81C17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DBF5AF-0C11-4132-810E-96F4E740DC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682A1-EA1D-45E9-813A-B7AFCC1CA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DBB85-AAF9-4F89-B29F-6EAE46FE2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4065C2-1223-46EA-82D1-5F97E50A7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31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EC9BA-9D6F-46C3-952C-C07C6BFF5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6F2A43-6508-43F9-B0A3-56E756D1A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3D30A0-DF18-4E38-B5DB-BAC8232B8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F8A3EF-91B1-46EC-B3AD-A57B01C77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0D3F6F-608D-4289-BEEC-B973840F40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D4F430-7488-46E6-B610-90286B67B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F814AD-76E9-4EC3-B2E2-4D5C2DD1F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D9D7BE-E6DA-49B5-A592-82BD8E61A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19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F6B1C-24B5-4C30-A19C-2B5EDEEF5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7533A6-F4EF-4A16-AA67-DB6BCD0CB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8E0EA-8EED-4C8B-BA3E-E5604CA5E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F3A68-984B-4DB4-8B5E-DD45BAE7E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35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8F668E-38B9-4FB9-AB36-CCF946120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3E1487-4B6C-482F-AFFC-FE137229D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F4D9D-8F90-4863-987F-69991393B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9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C5D9F-3098-4226-A6F5-DF83822E3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D9FCD-FD95-4F0D-8263-C6A32958A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79778C-079F-476C-9E53-F353333D73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FC2B3-AA93-4404-8926-8C9CAA338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90762-4DAB-43BC-97F7-F24064865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2CA490-8202-440A-97EE-4DADC722C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602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7A9D4-3CFD-476F-8FED-4B2709E64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201AE-7349-44B8-A4B2-A364A4CCF8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2CD666-A918-4FA9-B2B2-D8353D90CE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FD911C-3204-4E7B-8015-A1F386C6E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A63272-402B-44AD-9CCA-3D64C2896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F8D9F-E40F-4B6F-A1C9-5293880B1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025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208A55-01D8-47A9-A403-1ED8775FC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BD44E0-430B-42C4-84A9-CB97E11F8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C96F7-D1B0-432D-8457-D4F76CEEDC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C3790-BB94-433B-9C63-8619C465A3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03EF43-D11B-47F4-81E3-5842263AF8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BEDB9F-36CF-4DCF-A0DA-7E0B31F44F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A97F1-1CD5-4C3F-A9FD-B5350C547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913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A52020-AF6E-4BDB-96FA-B8CC7ABF9A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111" t="25593" r="22602" b="25430"/>
          <a:stretch/>
        </p:blipFill>
        <p:spPr>
          <a:xfrm rot="5400000">
            <a:off x="651966" y="497055"/>
            <a:ext cx="2077081" cy="25191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94F3E5-D7F2-4898-ADC4-65549794DC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68" t="5336" r="16739" b="4421"/>
          <a:stretch/>
        </p:blipFill>
        <p:spPr>
          <a:xfrm rot="5400000">
            <a:off x="3451079" y="462436"/>
            <a:ext cx="2112630" cy="2623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991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rodrigue@usna.edu</dc:creator>
  <cp:lastModifiedBy>rodrigue@usna.edu</cp:lastModifiedBy>
  <cp:revision>2</cp:revision>
  <dcterms:created xsi:type="dcterms:W3CDTF">2019-03-05T21:50:43Z</dcterms:created>
  <dcterms:modified xsi:type="dcterms:W3CDTF">2019-03-05T22:06:04Z</dcterms:modified>
</cp:coreProperties>
</file>

<file path=docProps/thumbnail.jpeg>
</file>